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4E264-A273-4316-51E3-FC6AB402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7A8973-7B6F-F48D-B453-CA979601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A4489F-AEDD-80BF-AA03-51AB3308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60291F-26C5-ADEF-DD79-C72C20B6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75C0D3-AB19-CE18-9CA9-509A5C61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7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CF193E-1448-7B09-4CF2-84160537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26FF90-FB5B-C856-43C0-B75446631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A20E73-5E82-55F5-0089-F754CEEF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840CDF-2062-8699-7A51-294B0F0C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6861D-150E-AE8E-CDC3-658A9C7D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77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0704A0-DAFF-00B7-750A-ABE921ABE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A62683-8E26-FBFD-8561-25800C914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C0ADF-37AB-4552-16A6-400B98C7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B9A273-FC65-1A6C-34F6-C9D96A3A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86EA8E-C69E-12B5-E786-1FFEFFBF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8E455-3B82-9EB5-6821-FCAD8CBB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3C866F-2058-9C43-A2C3-6A54D0F01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25A9B4-CC7F-29C2-4C8D-FF660C44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23D0BE-14D4-0EA0-C371-538EEB49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A343AE-C9CB-C4B2-61FF-3924D642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61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0FBED-F2CF-FF82-A00F-CFD4B44E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45673F-CA96-B0AA-B396-2A43032E8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5DD212-E314-9E76-A6EE-684AFC0A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971A9-6D2F-BF87-DF98-8DC965FC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BDABA-411E-D0CD-3CB9-4FEAC883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29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D9580-7807-DD01-7FC6-2CA6D35E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AC718E-E35B-B3DB-FF20-FA07FF5CC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B20F61-4F68-30E0-1AC4-992BBF76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939600-69F2-F47F-FD72-35AFE3A8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40D097-51C0-4F99-2F02-143D0FD6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766E2C-237E-B249-7789-8DBDD239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51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15E9A-E844-99BA-046C-4BA78D6D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883DED-6A8D-EC70-CC6E-414BF9501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56D913-1886-5762-50E5-29143C046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283587-52C2-64F2-3540-ADF4DBC9A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737B8C-794F-E6F1-7350-F87A31839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4D2DF7-85B9-D0D8-0190-7709F5F4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132C4A0-2EE0-197D-815E-723AB18F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52E654-C9A2-6F2D-F004-7CC5C317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95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2AB811-4D0D-0B38-6184-9CA235EC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CB0BEE-7DC1-C564-F950-B5D2B350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239C5D-122E-3280-A83F-FC16E2C1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0C46A6-560A-2868-1116-9095AE4C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40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88D9289-6C10-F9D7-09DB-F5404432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50ED9EA-3C7F-AF0C-14A2-E2A3DEBF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4915BB-9055-FC55-4D65-7F969272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1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1A6D9-C276-1479-C510-B03874E1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5B744B-34CA-90BA-A04E-679462AE5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CE8750-8A95-584D-CA27-A9E2AF88C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0820FC-D631-9D5B-3E81-5BAA3505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EF356A-252D-400F-D4B3-55AB1764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951201-BBFE-451A-E331-7E7CD8B8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93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920E8-D95B-2F8A-BC14-E48D99AD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06DB85-F4F3-21B3-9CE3-7EA859E77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8AA0E9-BF27-2015-008E-2215E7A9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F3740B-0164-7FB6-019A-4D71FEB1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D23095-DACF-9542-12F5-B1A48A37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3401C9-9D4C-DF61-12BD-F07513C5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4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A4CF24-2130-5C82-0274-30DBDA6A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494481-6437-92D1-3F36-265D4F23E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EF070E-3BDF-7E59-A6B8-FE3B5951B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5D6F-56DE-4E71-A719-E17D8503508E}" type="datetimeFigureOut">
              <a:rPr lang="it-IT" smtClean="0"/>
              <a:t>21/05/2026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AC3C4C-AC36-B8E9-E621-48B1DBD26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840D65-D690-3CD0-F453-29FDADC6D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998D-5EE6-4FEB-9949-13A4CD332C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9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848488-1E02-0493-2354-C34BC8DB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64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Berti</dc:creator>
  <cp:lastModifiedBy>Stefano Berti</cp:lastModifiedBy>
  <cp:revision>1</cp:revision>
  <dcterms:created xsi:type="dcterms:W3CDTF">2026-05-21T12:40:48Z</dcterms:created>
  <dcterms:modified xsi:type="dcterms:W3CDTF">2026-05-21T12:41:01Z</dcterms:modified>
</cp:coreProperties>
</file>